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25" d="100"/>
          <a:sy n="125" d="100"/>
        </p:scale>
        <p:origin x="82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B120D-4FA8-427F-8E1F-330A827FF2CB}" type="datetimeFigureOut">
              <a:rPr lang="zh-CN" altLang="en-US" smtClean="0"/>
              <a:t>2023-07-24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3C802-5227-4578-A43E-3E0F0AECE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895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VPFB-R-</a:t>
            </a:r>
            <a:r>
              <a:rPr lang="zh-CN" altLang="en-US" dirty="0" smtClean="0"/>
              <a:t>多线激光雷达点云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3C802-5227-4578-A43E-3E0F0AECE40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133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BSC-MLS2MLS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3C802-5227-4578-A43E-3E0F0AECE40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422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BSC-TLS2MLS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3C802-5227-4578-A43E-3E0F0AECE4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468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GROR-MLS2MLS1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3C802-5227-4578-A43E-3E0F0AECE40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533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GROR-MLS2MLS2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3C802-5227-4578-A43E-3E0F0AECE40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628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GROR-TLS&amp;MLS,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fpfh</a:t>
            </a:r>
            <a:r>
              <a:rPr lang="zh-CN" altLang="en-US" baseline="0" dirty="0" smtClean="0"/>
              <a:t>一直失败，换成</a:t>
            </a:r>
            <a:r>
              <a:rPr lang="en-US" altLang="zh-CN" baseline="0" dirty="0" err="1" smtClean="0"/>
              <a:t>bsc</a:t>
            </a:r>
            <a:r>
              <a:rPr lang="zh-CN" altLang="en-US" baseline="0" dirty="0" smtClean="0"/>
              <a:t>。并调大阈值，使得有更多匹配结果出现。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3C802-5227-4578-A43E-3E0F0AECE40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14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29CF-A4C1-4CD2-A1F0-D32204A87D19}" type="datetimeFigureOut">
              <a:rPr lang="zh-CN" altLang="en-US" smtClean="0"/>
              <a:t>2023-07-23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544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29CF-A4C1-4CD2-A1F0-D32204A87D19}" type="datetimeFigureOut">
              <a:rPr lang="zh-CN" altLang="en-US" smtClean="0"/>
              <a:t>2023-07-23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655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29CF-A4C1-4CD2-A1F0-D32204A87D19}" type="datetimeFigureOut">
              <a:rPr lang="zh-CN" altLang="en-US" smtClean="0"/>
              <a:t>2023-07-23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779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29CF-A4C1-4CD2-A1F0-D32204A87D19}" type="datetimeFigureOut">
              <a:rPr lang="zh-CN" altLang="en-US" smtClean="0"/>
              <a:t>2023-07-23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469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29CF-A4C1-4CD2-A1F0-D32204A87D19}" type="datetimeFigureOut">
              <a:rPr lang="zh-CN" altLang="en-US" smtClean="0"/>
              <a:t>2023-07-23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83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29CF-A4C1-4CD2-A1F0-D32204A87D19}" type="datetimeFigureOut">
              <a:rPr lang="zh-CN" altLang="en-US" smtClean="0"/>
              <a:t>2023-07-23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145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29CF-A4C1-4CD2-A1F0-D32204A87D19}" type="datetimeFigureOut">
              <a:rPr lang="zh-CN" altLang="en-US" smtClean="0"/>
              <a:t>2023-07-23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27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29CF-A4C1-4CD2-A1F0-D32204A87D19}" type="datetimeFigureOut">
              <a:rPr lang="zh-CN" altLang="en-US" smtClean="0"/>
              <a:t>2023-07-23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83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29CF-A4C1-4CD2-A1F0-D32204A87D19}" type="datetimeFigureOut">
              <a:rPr lang="zh-CN" altLang="en-US" smtClean="0"/>
              <a:t>2023-07-23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66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29CF-A4C1-4CD2-A1F0-D32204A87D19}" type="datetimeFigureOut">
              <a:rPr lang="zh-CN" altLang="en-US" smtClean="0"/>
              <a:t>2023-07-23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184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29CF-A4C1-4CD2-A1F0-D32204A87D19}" type="datetimeFigureOut">
              <a:rPr lang="zh-CN" altLang="en-US" smtClean="0"/>
              <a:t>2023-07-23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080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E29CF-A4C1-4CD2-A1F0-D32204A87D19}" type="datetimeFigureOut">
              <a:rPr lang="zh-CN" altLang="en-US" smtClean="0"/>
              <a:t>2023-07-23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9F796-7B9E-4786-B1D4-2E3237D9C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911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660770" y="62584"/>
            <a:ext cx="11146340" cy="6728676"/>
            <a:chOff x="660770" y="62584"/>
            <a:chExt cx="11146340" cy="672867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70" y="62584"/>
              <a:ext cx="3660258" cy="219919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6852" y="62584"/>
              <a:ext cx="3660258" cy="219919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1810" y="2337301"/>
              <a:ext cx="3660258" cy="219919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1810" y="4592061"/>
              <a:ext cx="3660258" cy="219919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811" y="62584"/>
              <a:ext cx="3660258" cy="219919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269" y="2337300"/>
              <a:ext cx="3660258" cy="219919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269" y="4592061"/>
              <a:ext cx="3660258" cy="219919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440099" y="4200577"/>
              <a:ext cx="760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VPFB</a:t>
              </a:r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467351" y="4200577"/>
              <a:ext cx="760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T-ICP</a:t>
              </a:r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200986" y="2152634"/>
              <a:ext cx="760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raw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6494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04800" y="902327"/>
            <a:ext cx="11291810" cy="5484142"/>
            <a:chOff x="304800" y="902327"/>
            <a:chExt cx="11291810" cy="548414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3675025"/>
              <a:ext cx="3482808" cy="244555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902327"/>
              <a:ext cx="3482808" cy="244555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900" y="902327"/>
              <a:ext cx="3482808" cy="24455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802" y="902327"/>
              <a:ext cx="3482808" cy="244555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802" y="3675023"/>
              <a:ext cx="3482808" cy="244555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900" y="3675024"/>
              <a:ext cx="3482808" cy="2445555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736779" y="3239125"/>
              <a:ext cx="618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raw</a:t>
              </a:r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807800" y="6002482"/>
              <a:ext cx="476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GT</a:t>
              </a:r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062297" y="6017137"/>
              <a:ext cx="1973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单</a:t>
              </a:r>
              <a:r>
                <a:rPr lang="zh-CN" altLang="en-US" dirty="0" smtClean="0"/>
                <a:t>层</a:t>
              </a:r>
              <a:r>
                <a:rPr lang="en-US" altLang="zh-CN" dirty="0" smtClean="0"/>
                <a:t>_</a:t>
              </a:r>
              <a:r>
                <a:rPr lang="en-US" altLang="zh-CN" dirty="0" err="1" smtClean="0"/>
                <a:t>visual_words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59935" y="6002482"/>
              <a:ext cx="1421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单</a:t>
              </a:r>
              <a:r>
                <a:rPr lang="zh-CN" altLang="en-US" dirty="0" smtClean="0"/>
                <a:t>层</a:t>
              </a:r>
              <a:r>
                <a:rPr lang="en-US" altLang="zh-CN" dirty="0" smtClean="0"/>
                <a:t>_radius</a:t>
              </a:r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062298" y="3239121"/>
              <a:ext cx="1973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双</a:t>
              </a:r>
              <a:r>
                <a:rPr lang="zh-CN" altLang="en-US" dirty="0" smtClean="0"/>
                <a:t>层</a:t>
              </a:r>
              <a:r>
                <a:rPr lang="en-US" altLang="zh-CN" dirty="0" smtClean="0"/>
                <a:t>_</a:t>
              </a:r>
              <a:r>
                <a:rPr lang="en-US" altLang="zh-CN" dirty="0" err="1" smtClean="0"/>
                <a:t>visual_words</a:t>
              </a: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259935" y="3239121"/>
              <a:ext cx="1421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双</a:t>
              </a:r>
              <a:r>
                <a:rPr lang="zh-CN" altLang="en-US" dirty="0" smtClean="0"/>
                <a:t>层</a:t>
              </a:r>
              <a:r>
                <a:rPr lang="en-US" altLang="zh-CN" dirty="0" smtClean="0"/>
                <a:t>_radius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260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228" y="1901190"/>
            <a:ext cx="11564007" cy="3086743"/>
            <a:chOff x="132228" y="1901190"/>
            <a:chExt cx="11564007" cy="308674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1566" y="1901190"/>
              <a:ext cx="3854669" cy="27066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897" y="1901190"/>
              <a:ext cx="3854669" cy="270666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28" y="1901190"/>
              <a:ext cx="3854669" cy="270666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752180" y="4607858"/>
              <a:ext cx="614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raw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79911" y="4607858"/>
              <a:ext cx="46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gt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709092" y="4618601"/>
              <a:ext cx="2119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dv2dv_visual_words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3513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80160" y="0"/>
            <a:ext cx="8719607" cy="6506588"/>
            <a:chOff x="1280160" y="0"/>
            <a:chExt cx="8719607" cy="650658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0160" y="3230449"/>
              <a:ext cx="4278204" cy="300406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563" y="0"/>
              <a:ext cx="4278204" cy="300406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563" y="3230449"/>
              <a:ext cx="4278204" cy="300406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0160" y="0"/>
              <a:ext cx="4278204" cy="3004066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3150700" y="2976295"/>
              <a:ext cx="53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raw</a:t>
              </a:r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334556" y="2976295"/>
              <a:ext cx="1146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fpfh_knn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766272" y="6137256"/>
              <a:ext cx="1305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fpfh_ransac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281373" y="6137256"/>
              <a:ext cx="1158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fpfh_gror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8406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667088" y="0"/>
            <a:ext cx="8214312" cy="6314976"/>
            <a:chOff x="1667088" y="0"/>
            <a:chExt cx="8214312" cy="631497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889" y="0"/>
              <a:ext cx="4041471" cy="283783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088" y="3107807"/>
              <a:ext cx="4041471" cy="283783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375" y="0"/>
              <a:ext cx="4041471" cy="283783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929" y="3107807"/>
              <a:ext cx="4041471" cy="283783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7339250" y="2733030"/>
              <a:ext cx="1042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fpfh_knn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419261" y="2733030"/>
              <a:ext cx="53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raw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34833" y="5945644"/>
              <a:ext cx="1305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fpfh_ransac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236332" y="5945644"/>
              <a:ext cx="1158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fpfh_gror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7620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858037" y="1661160"/>
            <a:ext cx="9298371" cy="3607832"/>
            <a:chOff x="858037" y="1661160"/>
            <a:chExt cx="9298371" cy="360783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4337" y="1661160"/>
              <a:ext cx="4612071" cy="32385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037" y="1661160"/>
              <a:ext cx="4612071" cy="32385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339105" y="4899660"/>
              <a:ext cx="1649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bsc_v2v_radius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330206" y="4899660"/>
              <a:ext cx="1040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bsc_gror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53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2816</TotalTime>
  <Words>70</Words>
  <Application>Microsoft Office PowerPoint</Application>
  <PresentationFormat>宽屏</PresentationFormat>
  <Paragraphs>34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Dc.Li</dc:creator>
  <cp:lastModifiedBy>Dc.Li</cp:lastModifiedBy>
  <cp:revision>29</cp:revision>
  <dcterms:created xsi:type="dcterms:W3CDTF">2023-07-11T07:17:06Z</dcterms:created>
  <dcterms:modified xsi:type="dcterms:W3CDTF">2023-07-25T07:54:26Z</dcterms:modified>
</cp:coreProperties>
</file>